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28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54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29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44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01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68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52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2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8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9E5EA-3324-4F41-B501-2A5564C45E85}" type="datetimeFigureOut">
              <a:rPr lang="ko-KR" altLang="en-US" smtClean="0"/>
              <a:t>2014-10-24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D775-8AC3-4756-9894-5D7A66ADDB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53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16" t="11630" r="2192" b="13273"/>
          <a:stretch/>
        </p:blipFill>
        <p:spPr>
          <a:xfrm>
            <a:off x="14742" y="563671"/>
            <a:ext cx="12177258" cy="55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Sumin</dc:creator>
  <cp:lastModifiedBy>Sumin</cp:lastModifiedBy>
  <cp:revision>4</cp:revision>
  <cp:lastPrinted>2014-10-02T06:40:58Z</cp:lastPrinted>
  <dcterms:created xsi:type="dcterms:W3CDTF">2014-10-02T06:40:37Z</dcterms:created>
  <dcterms:modified xsi:type="dcterms:W3CDTF">2014-10-24T04:01:00Z</dcterms:modified>
</cp:coreProperties>
</file>